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388438-C5B8-77A8-9E48-D8E87697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A39FC99-65FA-0A97-7EBA-8A4EEC4D7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9E1674B-2BDD-529D-A473-1A11E04E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DB63F68-9308-CE75-986C-29A4D216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26E37E7-1532-1D1D-9455-AB9AF81A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030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864ECD-30B4-0DCA-EC9C-34314CB5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2AEF716-4CD2-B43E-2239-F8AF404D5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6FB81A8-D1E9-18CD-BBEE-ECFE8496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4A47E0F-4BD3-A0EA-B3F7-19C387A2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578016-A326-0249-35D3-0F7CCCC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394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C00397F-DBE4-B91A-DFEA-E74848A9A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3868173-6B90-BCF1-F7E8-951A1563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F5998B2-B96D-4B86-F47E-6A3B1B1A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9437637-DCD9-EE2F-26A1-1E202AFF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D5C6C3-961F-CAFF-A829-0F8D9B20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0BBA56-CA54-C74D-39A6-E404717F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E44EAA-E2ED-1214-E99C-E14D31D6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7DC694-6C60-73CD-D5B0-7E1567F7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A0DC086-09BE-32AA-364B-B7B72E7B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1538A62-2716-6ACE-3053-1F293370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636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5B3EA5-C48F-98D1-82BC-A0E529A5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EA3EA98-AA72-CEDC-F13F-CDA9605C1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B309713-BA8D-9983-D96F-93347601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ABD385B-CCD4-D158-69D0-299E28FD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7433A8A-AF15-C153-13FF-A438FE8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617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6E24CA-E9D3-50E0-5267-58CADBC8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1BF409-9186-8914-9B70-40B4A3300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A51D801-3A19-1821-E50B-A6EFEF9E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8708B4-8181-26AD-8364-B093325F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21ABCBB-C36D-B7E1-832D-691E8471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18530E-4024-3B69-CD84-BA81404A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97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BD6219-D86D-5DDB-4041-82E52D94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A12E427-FBBF-614C-2D81-020D95EC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F137918-EC08-8AA6-B18C-CF1D9CACD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8521ADC-AA88-6C57-D9A5-694AF8102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A40D10A-1118-9056-BDE6-9C625342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AB167B6-00E0-6A84-A1A8-E4281A79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80C5427-0EA5-0202-0FC9-C7382E3A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8A483E4-0CED-0A47-AC7C-7F8343B3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CA67A6-922D-2BEF-C89C-B4AF3380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5241C10-6A2E-3DB2-C9A3-15486053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C6AAAAE-E0B0-9649-D893-C03F42C2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09EE141-E453-EBB6-BC08-92F4F62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468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A322CE9-D1F1-5CCC-F06A-0822BB7B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AE930BB-E4E7-8E77-4692-74B8014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F3E71FE-6C61-FEB2-D7E1-62A4857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557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9AAD07-362F-9921-79E4-C9139DF6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D07547-474B-A667-17E1-E0BC76DA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2194FB8-FB56-C3B1-E0EE-372EC622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68E77CE-2D29-E9F4-4398-7BB900D1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8887229-D12A-B323-1AED-1057345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A226A25-8DC4-8579-2E7B-3A07DBD3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19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A8ADD-97FE-315B-1F7C-86AF9AD0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D0AE969-0D41-2361-BA43-16912FB14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9EBBBB8-B871-0E72-B7DD-7C771E6E6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C546BB0-99B1-F5BC-EAA7-93FEEA28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F6084B9-CB21-7DB9-5C92-620D1DDB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B8B46F-80BD-9F32-6812-8AA5E4B4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0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138EE7D-EC78-F91E-055B-86422EC7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CBCD7D8-4DED-2C76-0221-5CF3DBE1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284950-1D5F-46FF-8F83-538E24801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E937D92-3239-5DBB-BC38-DACF4731E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6E9D16-04AA-5AAF-DC9F-ABD24E1A6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761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 descr="Et bilde som inneholder Menneskeansikt, person, smil, klær&#10;&#10;KI-generert innhold kan være feil.">
            <a:extLst>
              <a:ext uri="{FF2B5EF4-FFF2-40B4-BE49-F238E27FC236}">
                <a16:creationId xmlns:a16="http://schemas.microsoft.com/office/drawing/2014/main" id="{17A6BCC4-D636-6885-860A-A3178AF59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A5BFC61-30B1-9D5C-ABFC-390749F07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860" y="200128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 dirty="0">
                <a:solidFill>
                  <a:srgbClr val="FFFFFF"/>
                </a:solidFill>
              </a:rPr>
              <a:t>Peer </a:t>
            </a:r>
            <a:r>
              <a:rPr lang="nb-NO" sz="5200" dirty="0" err="1">
                <a:solidFill>
                  <a:srgbClr val="FFFFFF"/>
                </a:solidFill>
              </a:rPr>
              <a:t>presentation</a:t>
            </a:r>
            <a:endParaRPr lang="nb-NO" sz="5200" dirty="0">
              <a:solidFill>
                <a:srgbClr val="FFFFFF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9314BE5-AC1E-999F-D791-F61E98664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0" y="610792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dirty="0">
                <a:solidFill>
                  <a:srgbClr val="FFFFFF"/>
                </a:solidFill>
              </a:rPr>
              <a:t>Ida &amp; Elisa – Group 20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D6C0952-DA0F-7A09-03A0-DC817BED1F3E}"/>
              </a:ext>
            </a:extLst>
          </p:cNvPr>
          <p:cNvSpPr txBox="1"/>
          <p:nvPr/>
        </p:nvSpPr>
        <p:spPr>
          <a:xfrm>
            <a:off x="8823057" y="6518786"/>
            <a:ext cx="336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Picture is </a:t>
            </a:r>
            <a:r>
              <a:rPr lang="nb-NO" dirty="0" err="1">
                <a:solidFill>
                  <a:schemeClr val="bg1"/>
                </a:solidFill>
              </a:rPr>
              <a:t>generated</a:t>
            </a:r>
            <a:r>
              <a:rPr lang="nb-NO" dirty="0">
                <a:solidFill>
                  <a:schemeClr val="bg1"/>
                </a:solidFill>
              </a:rPr>
              <a:t> by </a:t>
            </a:r>
            <a:r>
              <a:rPr lang="nb-NO" dirty="0" err="1">
                <a:solidFill>
                  <a:schemeClr val="bg1"/>
                </a:solidFill>
              </a:rPr>
              <a:t>ChatGPT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CBC2F8-A68E-9CAA-8B07-18C8B6F9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FE55E3CA-5AFF-A2EB-D737-D7969DA0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545" y="1690688"/>
            <a:ext cx="11826910" cy="40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FD9351-9A4F-9D74-E88D-97E51457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2398"/>
          </a:xfrm>
        </p:spPr>
        <p:txBody>
          <a:bodyPr/>
          <a:lstStyle/>
          <a:p>
            <a:r>
              <a:rPr lang="nb-NO" dirty="0" err="1"/>
              <a:t>Aim</a:t>
            </a:r>
            <a:r>
              <a:rPr lang="nb-NO" dirty="0"/>
              <a:t> of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606579-82ED-0CD9-E10F-8066765F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05" y="1748892"/>
            <a:ext cx="6085412" cy="3138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Evaluates axial load capacity of IFC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</a:t>
            </a:r>
            <a:r>
              <a:rPr lang="en-US" b="1" dirty="0"/>
              <a:t>material</a:t>
            </a:r>
            <a:r>
              <a:rPr lang="en-US" dirty="0"/>
              <a:t>, </a:t>
            </a:r>
            <a:r>
              <a:rPr lang="en-US" b="1" dirty="0"/>
              <a:t>geometry</a:t>
            </a:r>
            <a:r>
              <a:rPr lang="en-US" dirty="0"/>
              <a:t>, and </a:t>
            </a:r>
            <a:r>
              <a:rPr lang="en-US" b="1" dirty="0"/>
              <a:t>Global ID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Checks loads from beams and slabs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Outputs a report: OK or Insufficient</a:t>
            </a:r>
            <a:endParaRPr lang="nb-NO" dirty="0"/>
          </a:p>
        </p:txBody>
      </p:sp>
      <p:pic>
        <p:nvPicPr>
          <p:cNvPr id="6" name="Grafikk 5" descr="Ett tannhjul kontur">
            <a:extLst>
              <a:ext uri="{FF2B5EF4-FFF2-40B4-BE49-F238E27FC236}">
                <a16:creationId xmlns:a16="http://schemas.microsoft.com/office/drawing/2014/main" id="{657165CC-9946-F1EA-0CA2-BE41719D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83" y="1623719"/>
            <a:ext cx="760542" cy="760542"/>
          </a:xfrm>
          <a:prstGeom prst="rect">
            <a:avLst/>
          </a:prstGeom>
        </p:spPr>
      </p:pic>
      <p:sp>
        <p:nvSpPr>
          <p:cNvPr id="8" name="AutoShape 4" descr="Genererte bilde">
            <a:extLst>
              <a:ext uri="{FF2B5EF4-FFF2-40B4-BE49-F238E27FC236}">
                <a16:creationId xmlns:a16="http://schemas.microsoft.com/office/drawing/2014/main" id="{96A2A239-68EB-06DC-09B9-D30E00442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" name="AutoShape 6" descr="Genererte bilde">
            <a:extLst>
              <a:ext uri="{FF2B5EF4-FFF2-40B4-BE49-F238E27FC236}">
                <a16:creationId xmlns:a16="http://schemas.microsoft.com/office/drawing/2014/main" id="{6FA9125A-07AB-F614-0FCF-62017D19D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37935" cy="36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242A1523-9E1A-95E1-B404-B986FAE7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36" y="1165121"/>
            <a:ext cx="4527755" cy="4527755"/>
          </a:xfrm>
          <a:prstGeom prst="rect">
            <a:avLst/>
          </a:prstGeom>
        </p:spPr>
      </p:pic>
      <p:pic>
        <p:nvPicPr>
          <p:cNvPr id="13" name="Grafikk 12" descr="Råmaterialer kontur">
            <a:extLst>
              <a:ext uri="{FF2B5EF4-FFF2-40B4-BE49-F238E27FC236}">
                <a16:creationId xmlns:a16="http://schemas.microsoft.com/office/drawing/2014/main" id="{B9E0FD18-C3CE-DDE5-11F1-332CEDA61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736" y="2516058"/>
            <a:ext cx="760542" cy="760542"/>
          </a:xfrm>
          <a:prstGeom prst="rect">
            <a:avLst/>
          </a:prstGeom>
        </p:spPr>
      </p:pic>
      <p:pic>
        <p:nvPicPr>
          <p:cNvPr id="15" name="Grafikk 14" descr="Kran kontur">
            <a:extLst>
              <a:ext uri="{FF2B5EF4-FFF2-40B4-BE49-F238E27FC236}">
                <a16:creationId xmlns:a16="http://schemas.microsoft.com/office/drawing/2014/main" id="{4DF620C5-A25C-5961-1B3F-889235F3D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36" y="3408397"/>
            <a:ext cx="760542" cy="760542"/>
          </a:xfrm>
          <a:prstGeom prst="rect">
            <a:avLst/>
          </a:prstGeom>
        </p:spPr>
      </p:pic>
      <p:pic>
        <p:nvPicPr>
          <p:cNvPr id="17" name="Grafikk 16" descr="Dokument kontur">
            <a:extLst>
              <a:ext uri="{FF2B5EF4-FFF2-40B4-BE49-F238E27FC236}">
                <a16:creationId xmlns:a16="http://schemas.microsoft.com/office/drawing/2014/main" id="{C30A2F50-54D2-1465-9C14-F5C942F8E3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183" y="4168939"/>
            <a:ext cx="718322" cy="7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8F92CC-55B2-40AC-F3F6-808CA2DC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workflow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995FF8D-B3AE-ADDB-AF97-D75800972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7735"/>
            <a:ext cx="10515600" cy="2607118"/>
          </a:xfrm>
        </p:spPr>
      </p:pic>
    </p:spTree>
    <p:extLst>
      <p:ext uri="{BB962C8B-B14F-4D97-AF65-F5344CB8AC3E}">
        <p14:creationId xmlns:p14="http://schemas.microsoft.com/office/powerpoint/2010/main" val="4686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E88E4B-1273-0C69-4794-03CB5454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Our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CEEF236-1AB7-6881-9BF4-64A95A41B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51" y="1494043"/>
            <a:ext cx="8433620" cy="52607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/>
              <a:t>How to run the tool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1. Requirements:</a:t>
            </a:r>
          </a:p>
          <a:p>
            <a:pPr marL="0" indent="0">
              <a:buNone/>
            </a:pPr>
            <a:r>
              <a:rPr lang="nb-NO" dirty="0"/>
              <a:t>🐍 </a:t>
            </a: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nb-NO" dirty="0"/>
              <a:t>🧩</a:t>
            </a:r>
            <a:r>
              <a:rPr lang="en-US" dirty="0"/>
              <a:t> </a:t>
            </a:r>
            <a:r>
              <a:rPr lang="en-US" dirty="0" err="1"/>
              <a:t>IfcOpenShell</a:t>
            </a:r>
            <a:endParaRPr lang="en-US" dirty="0"/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2. </a:t>
            </a:r>
            <a:r>
              <a:rPr lang="en-US" sz="3800" b="1" dirty="0" err="1">
                <a:solidFill>
                  <a:srgbClr val="0070C0"/>
                </a:solidFill>
              </a:rPr>
              <a:t>Prepeare</a:t>
            </a:r>
            <a:r>
              <a:rPr lang="en-US" sz="3800" b="1" dirty="0">
                <a:solidFill>
                  <a:srgbClr val="0070C0"/>
                </a:solidFill>
              </a:rPr>
              <a:t> the IFC Model</a:t>
            </a:r>
          </a:p>
          <a:p>
            <a:pPr marL="0" indent="0">
              <a:buNone/>
            </a:pPr>
            <a:r>
              <a:rPr lang="en-US" dirty="0"/>
              <a:t>- Save a structural model  as an IFC file.</a:t>
            </a:r>
          </a:p>
          <a:p>
            <a:pPr marL="0" indent="0">
              <a:buNone/>
            </a:pPr>
            <a:r>
              <a:rPr lang="en-US" dirty="0"/>
              <a:t>- Place it in the same folder as the script.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3. Run the script</a:t>
            </a:r>
          </a:p>
          <a:p>
            <a:pPr>
              <a:buFontTx/>
              <a:buChar char="-"/>
            </a:pPr>
            <a:r>
              <a:rPr lang="en-US" dirty="0"/>
              <a:t>Open the IFC file</a:t>
            </a:r>
          </a:p>
          <a:p>
            <a:pPr marL="0" indent="0">
              <a:buNone/>
            </a:pPr>
            <a:r>
              <a:rPr lang="en-US" dirty="0"/>
              <a:t>-  Apply the loads</a:t>
            </a:r>
          </a:p>
          <a:p>
            <a:pPr marL="0" indent="0">
              <a:buNone/>
            </a:pPr>
            <a:r>
              <a:rPr lang="en-US" dirty="0"/>
              <a:t>- Run the code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4. Create a report with the results</a:t>
            </a:r>
          </a:p>
          <a:p>
            <a:pPr>
              <a:buFontTx/>
              <a:buChar char="-"/>
            </a:pPr>
            <a:r>
              <a:rPr lang="en-US" dirty="0"/>
              <a:t>“Capacity.control.report.txt” will be created automatically</a:t>
            </a:r>
          </a:p>
          <a:p>
            <a:pPr>
              <a:buFontTx/>
              <a:buChar char="-"/>
            </a:pPr>
            <a:r>
              <a:rPr lang="en-US" dirty="0"/>
              <a:t>Open report to see pass/fail status</a:t>
            </a:r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A787C69-2CD9-292B-2B10-CA01C80F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8" y="1752273"/>
            <a:ext cx="671072" cy="704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D31266F-FF37-B656-6CFC-5798333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7" y="2833695"/>
            <a:ext cx="671072" cy="59530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13E05D3-A052-991A-7E44-E8FA1853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1" y="3868233"/>
            <a:ext cx="594499" cy="657743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EB5EBCE-7A29-F7D2-FA23-6B2D485EA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23" y="5506537"/>
            <a:ext cx="571777" cy="5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E5F01-BF22-12AC-BF4D-B607BEDE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Output - </a:t>
            </a:r>
            <a:r>
              <a:rPr lang="en-US" dirty="0"/>
              <a:t>"Capacity.control.report.txt" </a:t>
            </a:r>
            <a:endParaRPr lang="nb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B61F4687-6015-1289-86B0-EEC7AB2A6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702" y="1530656"/>
            <a:ext cx="9398595" cy="47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150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Office-tema</vt:lpstr>
      <vt:lpstr>Peer presentation</vt:lpstr>
      <vt:lpstr>BPMN - tool</vt:lpstr>
      <vt:lpstr>Aim of our tool</vt:lpstr>
      <vt:lpstr>BPMN - workflow</vt:lpstr>
      <vt:lpstr>Our tool</vt:lpstr>
      <vt:lpstr>Output - "Capacity.control.report.txt"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ida sofie Risnes Fiksdal</dc:creator>
  <cp:lastModifiedBy>ida sofie Risnes Fiksdal</cp:lastModifiedBy>
  <cp:revision>2</cp:revision>
  <dcterms:created xsi:type="dcterms:W3CDTF">2025-11-03T12:55:42Z</dcterms:created>
  <dcterms:modified xsi:type="dcterms:W3CDTF">2025-11-03T15:20:55Z</dcterms:modified>
</cp:coreProperties>
</file>